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64" r:id="rId17"/>
    <p:sldId id="265" r:id="rId18"/>
    <p:sldId id="266" r:id="rId19"/>
    <p:sldId id="267" r:id="rId20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8F3"/>
    <a:srgbClr val="4C6196"/>
    <a:srgbClr val="000000"/>
    <a:srgbClr val="64C4D2"/>
    <a:srgbClr val="FFC873"/>
    <a:srgbClr val="007E9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82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9" b="21125"/>
          <a:stretch/>
        </p:blipFill>
        <p:spPr>
          <a:xfrm>
            <a:off x="5515968" y="2048744"/>
            <a:ext cx="7488832" cy="7704856"/>
          </a:xfrm>
          <a:prstGeom prst="rect">
            <a:avLst/>
          </a:prstGeom>
        </p:spPr>
      </p:pic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5483" y="3977481"/>
            <a:ext cx="5736456" cy="1798638"/>
          </a:xfrm>
        </p:spPr>
        <p:txBody>
          <a:bodyPr/>
          <a:lstStyle/>
          <a:p>
            <a:pPr algn="r" eaLnBrk="1" hangingPunct="1"/>
            <a:r>
              <a:rPr lang="en-US" altLang="pt-BR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TÍTULO DO TRABALHO</a:t>
            </a:r>
          </a:p>
          <a:p>
            <a:pPr algn="r" eaLnBrk="1" hangingPunct="1"/>
            <a:endParaRPr lang="en-US" altLang="pt-BR" sz="6600" dirty="0" smtClean="0">
              <a:solidFill>
                <a:schemeClr val="bg1"/>
              </a:solidFill>
              <a:latin typeface="Impact" panose="020B0806030902050204" pitchFamily="34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6875138" y="6436073"/>
            <a:ext cx="5677146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1" hangingPunct="1"/>
            <a:r>
              <a:rPr lang="en-US" alt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AUTOR</a:t>
            </a:r>
            <a:r>
              <a:rPr lang="en-US" altLang="pt-BR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:  </a:t>
            </a:r>
            <a:endParaRPr lang="en-US" altLang="pt-BR" sz="2000" b="1" dirty="0">
              <a:solidFill>
                <a:schemeClr val="tx1"/>
              </a:solidFill>
              <a:latin typeface="Calibri" panose="020F0502020204030204" pitchFamily="34" charset="0"/>
              <a:ea typeface="Gill Sans" charset="0"/>
              <a:cs typeface="Calibri" panose="020F0502020204030204" pitchFamily="34" charset="0"/>
            </a:endParaRPr>
          </a:p>
          <a:p>
            <a:pPr algn="r" eaLnBrk="1" hangingPunct="1"/>
            <a:endParaRPr lang="en-US" altLang="pt-BR" sz="2000" b="1" dirty="0">
              <a:solidFill>
                <a:schemeClr val="tx1"/>
              </a:solidFill>
              <a:latin typeface="Calibri" panose="020F0502020204030204" pitchFamily="34" charset="0"/>
              <a:ea typeface="Gill Sans" charset="0"/>
              <a:cs typeface="Calibri" panose="020F0502020204030204" pitchFamily="34" charset="0"/>
            </a:endParaRPr>
          </a:p>
          <a:p>
            <a:pPr algn="r" eaLnBrk="1" hangingPunct="1"/>
            <a:r>
              <a:rPr lang="en-US" alt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COLABORADORES:</a:t>
            </a:r>
          </a:p>
          <a:p>
            <a:pPr algn="r" eaLnBrk="1" hangingPunct="1"/>
            <a:endParaRPr lang="en-US" altLang="pt-BR" sz="2000" b="1" dirty="0">
              <a:solidFill>
                <a:schemeClr val="tx1"/>
              </a:solidFill>
              <a:latin typeface="Calibri" panose="020F0502020204030204" pitchFamily="34" charset="0"/>
              <a:ea typeface="Gill Sans" charset="0"/>
              <a:cs typeface="Calibri" panose="020F0502020204030204" pitchFamily="34" charset="0"/>
            </a:endParaRPr>
          </a:p>
          <a:p>
            <a:pPr algn="r" eaLnBrk="1" hangingPunct="1"/>
            <a:r>
              <a:rPr lang="en-US" alt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</a:rPr>
              <a:t>ORIENTADOR: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918224" y="575384"/>
            <a:ext cx="69439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BCD8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pt-BR" sz="1800" b="1" baseline="30000" dirty="0" smtClean="0">
                <a:solidFill>
                  <a:srgbClr val="BCD8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1800" b="1" baseline="30000" dirty="0">
                <a:solidFill>
                  <a:srgbClr val="BCD8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800" b="1" dirty="0">
                <a:solidFill>
                  <a:srgbClr val="BCD8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Simpósio Internacional de Iniciação Científica e Tecnológica da USP</a:t>
            </a:r>
          </a:p>
          <a:p>
            <a:r>
              <a:rPr lang="pt-BR" sz="1800" b="1" dirty="0">
                <a:solidFill>
                  <a:srgbClr val="BCD8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1ª Etapa  - </a:t>
            </a:r>
            <a:r>
              <a:rPr lang="pt-BR" sz="1800" b="1" dirty="0" smtClean="0">
                <a:solidFill>
                  <a:srgbClr val="BCD8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FOB</a:t>
            </a:r>
          </a:p>
          <a:p>
            <a:r>
              <a:rPr lang="pt-BR" sz="2800" b="1" dirty="0" smtClean="0">
                <a:solidFill>
                  <a:srgbClr val="BCD8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ODONTOLOGIA</a:t>
            </a:r>
            <a:endParaRPr lang="pt-BR" sz="2800" b="1" dirty="0">
              <a:solidFill>
                <a:srgbClr val="BCD8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2" y="484312"/>
            <a:ext cx="1048514" cy="10302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844352"/>
            <a:ext cx="10464800" cy="1081087"/>
          </a:xfrm>
        </p:spPr>
        <p:txBody>
          <a:bodyPr/>
          <a:lstStyle/>
          <a:p>
            <a:pPr algn="l" eaLnBrk="1" hangingPunct="1"/>
            <a:r>
              <a:rPr lang="en-US" altLang="pt-BR" sz="6400" dirty="0" err="1" smtClean="0">
                <a:solidFill>
                  <a:srgbClr val="4C6196"/>
                </a:solidFill>
                <a:latin typeface="Impact" panose="020B0806030902050204" pitchFamily="34" charset="0"/>
              </a:rPr>
              <a:t>Introdução</a:t>
            </a:r>
            <a:endParaRPr lang="en-US" altLang="pt-BR" sz="6400" dirty="0" smtClean="0">
              <a:solidFill>
                <a:srgbClr val="4C6196"/>
              </a:solidFill>
              <a:latin typeface="Impact" panose="020B080603090205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148608"/>
            <a:ext cx="10464800" cy="792088"/>
          </a:xfrm>
        </p:spPr>
        <p:txBody>
          <a:bodyPr/>
          <a:lstStyle/>
          <a:p>
            <a:pPr marL="774700" indent="-457200" eaLnBrk="1" hangingPunct="1">
              <a:buClr>
                <a:srgbClr val="007E96"/>
              </a:buClr>
              <a:buSzPct val="100000"/>
              <a:buFont typeface="Wingdings" panose="05000000000000000000" pitchFamily="2" charset="2"/>
              <a:buChar char="§"/>
            </a:pPr>
            <a:endParaRPr lang="pt-BR" altLang="pt-B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844352"/>
            <a:ext cx="10464800" cy="1081087"/>
          </a:xfrm>
        </p:spPr>
        <p:txBody>
          <a:bodyPr/>
          <a:lstStyle/>
          <a:p>
            <a:pPr algn="l" eaLnBrk="1" hangingPunct="1"/>
            <a:r>
              <a:rPr lang="en-US" altLang="pt-BR" sz="6400" dirty="0" err="1" smtClean="0">
                <a:solidFill>
                  <a:srgbClr val="4C6196"/>
                </a:solidFill>
                <a:latin typeface="Impact" panose="020B0806030902050204" pitchFamily="34" charset="0"/>
              </a:rPr>
              <a:t>Objetivos</a:t>
            </a:r>
            <a:endParaRPr lang="en-US" altLang="pt-BR" sz="6400" dirty="0" smtClean="0">
              <a:solidFill>
                <a:srgbClr val="4C6196"/>
              </a:solidFill>
              <a:latin typeface="Impact" panose="020B080603090205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148608"/>
            <a:ext cx="10464800" cy="792088"/>
          </a:xfrm>
        </p:spPr>
        <p:txBody>
          <a:bodyPr/>
          <a:lstStyle/>
          <a:p>
            <a:pPr marL="774700" indent="-457200" eaLnBrk="1" hangingPunct="1">
              <a:buClr>
                <a:srgbClr val="007E96"/>
              </a:buClr>
              <a:buSzPct val="100000"/>
              <a:buFont typeface="Wingdings" panose="05000000000000000000" pitchFamily="2" charset="2"/>
              <a:buChar char="§"/>
            </a:pPr>
            <a:endParaRPr lang="pt-BR" altLang="pt-B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66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844352"/>
            <a:ext cx="10464800" cy="1081087"/>
          </a:xfrm>
        </p:spPr>
        <p:txBody>
          <a:bodyPr/>
          <a:lstStyle/>
          <a:p>
            <a:pPr algn="l" eaLnBrk="1" hangingPunct="1"/>
            <a:r>
              <a:rPr lang="en-US" altLang="pt-BR" sz="6400" dirty="0" err="1" smtClean="0">
                <a:solidFill>
                  <a:srgbClr val="4C6196"/>
                </a:solidFill>
                <a:latin typeface="Impact" panose="020B0806030902050204" pitchFamily="34" charset="0"/>
              </a:rPr>
              <a:t>Metodologia</a:t>
            </a:r>
            <a:endParaRPr lang="en-US" altLang="pt-BR" sz="6400" dirty="0" smtClean="0">
              <a:solidFill>
                <a:srgbClr val="4C6196"/>
              </a:solidFill>
              <a:latin typeface="Impact" panose="020B080603090205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148608"/>
            <a:ext cx="10464800" cy="792088"/>
          </a:xfrm>
        </p:spPr>
        <p:txBody>
          <a:bodyPr/>
          <a:lstStyle/>
          <a:p>
            <a:pPr marL="774700" indent="-457200" eaLnBrk="1" hangingPunct="1">
              <a:buClr>
                <a:srgbClr val="007E96"/>
              </a:buClr>
              <a:buSzPct val="100000"/>
              <a:buFont typeface="Wingdings" panose="05000000000000000000" pitchFamily="2" charset="2"/>
              <a:buChar char="§"/>
            </a:pPr>
            <a:endParaRPr lang="pt-BR" altLang="pt-B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724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844352"/>
            <a:ext cx="10464800" cy="1081087"/>
          </a:xfrm>
        </p:spPr>
        <p:txBody>
          <a:bodyPr/>
          <a:lstStyle/>
          <a:p>
            <a:pPr algn="l" eaLnBrk="1" hangingPunct="1"/>
            <a:r>
              <a:rPr lang="en-US" altLang="pt-BR" sz="6400" dirty="0" err="1" smtClean="0">
                <a:solidFill>
                  <a:srgbClr val="4C6196"/>
                </a:solidFill>
                <a:latin typeface="Impact" panose="020B0806030902050204" pitchFamily="34" charset="0"/>
              </a:rPr>
              <a:t>Resultados</a:t>
            </a:r>
            <a:endParaRPr lang="en-US" altLang="pt-BR" sz="6400" dirty="0" smtClean="0">
              <a:solidFill>
                <a:srgbClr val="4C6196"/>
              </a:solidFill>
              <a:latin typeface="Impact" panose="020B080603090205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148608"/>
            <a:ext cx="10464800" cy="792088"/>
          </a:xfrm>
        </p:spPr>
        <p:txBody>
          <a:bodyPr/>
          <a:lstStyle/>
          <a:p>
            <a:pPr marL="774700" indent="-457200" eaLnBrk="1" hangingPunct="1">
              <a:buClr>
                <a:srgbClr val="007E96"/>
              </a:buClr>
              <a:buSzPct val="100000"/>
              <a:buFont typeface="Wingdings" panose="05000000000000000000" pitchFamily="2" charset="2"/>
              <a:buChar char="§"/>
            </a:pPr>
            <a:endParaRPr lang="pt-BR" altLang="pt-B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93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844352"/>
            <a:ext cx="10464800" cy="1081087"/>
          </a:xfrm>
        </p:spPr>
        <p:txBody>
          <a:bodyPr/>
          <a:lstStyle/>
          <a:p>
            <a:pPr algn="l" eaLnBrk="1" hangingPunct="1"/>
            <a:r>
              <a:rPr lang="en-US" altLang="pt-BR" sz="6400" dirty="0" err="1" smtClean="0">
                <a:solidFill>
                  <a:srgbClr val="4C6196"/>
                </a:solidFill>
                <a:latin typeface="Impact" panose="020B0806030902050204" pitchFamily="34" charset="0"/>
              </a:rPr>
              <a:t>Conclusão</a:t>
            </a:r>
            <a:endParaRPr lang="en-US" altLang="pt-BR" sz="6400" dirty="0" smtClean="0">
              <a:solidFill>
                <a:srgbClr val="4C6196"/>
              </a:solidFill>
              <a:latin typeface="Impact" panose="020B080603090205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148608"/>
            <a:ext cx="10464800" cy="792088"/>
          </a:xfrm>
        </p:spPr>
        <p:txBody>
          <a:bodyPr/>
          <a:lstStyle/>
          <a:p>
            <a:pPr marL="774700" indent="-457200" eaLnBrk="1" hangingPunct="1">
              <a:buClr>
                <a:srgbClr val="007E96"/>
              </a:buClr>
              <a:buSzPct val="100000"/>
              <a:buFont typeface="Wingdings" panose="05000000000000000000" pitchFamily="2" charset="2"/>
              <a:buChar char="§"/>
            </a:pPr>
            <a:endParaRPr lang="pt-BR" altLang="pt-B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9110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ítulo e Subtítulo">
  <a:themeElements>
    <a:clrScheme name="Título e Subtí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m branco">
  <a:themeElements>
    <a:clrScheme name="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 bra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ítulo e Marcadores - Esquerda">
  <a:themeElements>
    <a:clrScheme name="Título e Marcadores - Esquer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Esquerd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- Esquer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ítulo e Marcadores - 2 Colunas">
  <a:themeElements>
    <a:clrScheme name="Título e Marcadores - 2 Colu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2 Colun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- 2 Colu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ítulo e Marcadores - Direita">
  <a:themeElements>
    <a:clrScheme name="Título e Marcadores - Dire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Direit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- Dire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ítulo, Marcadores e Foto">
  <a:themeElements>
    <a:clrScheme name="Título, Marcadores e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Marcadores e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, Marcadores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ítulo e Marcadores">
  <a:themeElements>
    <a:clrScheme name="Título e 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ítulo - Centro">
  <a:themeElements>
    <a:clrScheme name="Título - Ce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Centr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- Ce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cadores">
  <a:themeElements>
    <a:clrScheme name="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cador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Reflexo Horizontal">
  <a:themeElements>
    <a:clrScheme name="Foto - Reflexo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eflexo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eflexo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cal">
  <a:themeElements>
    <a:clrScheme name="F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Reflexo Vertical">
  <a:themeElements>
    <a:clrScheme name="Foto - Reflexo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eflexo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eflexo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- Acima">
  <a:themeElements>
    <a:clrScheme name="Título - Aci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Acim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- Aci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Pages>0</Pages>
  <Words>30</Words>
  <Characters>0</Characters>
  <Application>Microsoft Office PowerPoint</Application>
  <PresentationFormat>Personalizar</PresentationFormat>
  <Lines>0</Lines>
  <Paragraphs>14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14</vt:i4>
      </vt:variant>
      <vt:variant>
        <vt:lpstr>Títulos de slides</vt:lpstr>
      </vt:variant>
      <vt:variant>
        <vt:i4>6</vt:i4>
      </vt:variant>
    </vt:vector>
  </HeadingPairs>
  <TitlesOfParts>
    <vt:vector size="26" baseType="lpstr">
      <vt:lpstr>Calibri</vt:lpstr>
      <vt:lpstr>Gill Sans</vt:lpstr>
      <vt:lpstr>Impact</vt:lpstr>
      <vt:lpstr>Wingdings</vt:lpstr>
      <vt:lpstr>ヒラギノ角ゴ ProN W3</vt:lpstr>
      <vt:lpstr>ヒラギノ角ゴ ProN W6</vt:lpstr>
      <vt:lpstr>Título e Subtítulo</vt:lpstr>
      <vt:lpstr>Título e Marcadores</vt:lpstr>
      <vt:lpstr>Título - Centro</vt:lpstr>
      <vt:lpstr>Marcadores</vt:lpstr>
      <vt:lpstr>Foto - Horizontal</vt:lpstr>
      <vt:lpstr>Foto - Reflexo Horizontal</vt:lpstr>
      <vt:lpstr>Foto - Vertical</vt:lpstr>
      <vt:lpstr>Foto - Reflexo Vertical</vt:lpstr>
      <vt:lpstr>Título - Acima</vt:lpstr>
      <vt:lpstr>Em branco</vt:lpstr>
      <vt:lpstr>Título e Marcadores - Esquerda</vt:lpstr>
      <vt:lpstr>Título e Marcadores - 2 Colunas</vt:lpstr>
      <vt:lpstr>Título e Marcadores - Direita</vt:lpstr>
      <vt:lpstr>Título, Marcadores e Foto</vt:lpstr>
      <vt:lpstr>Apresentação do PowerPoint</vt:lpstr>
      <vt:lpstr>Introdução</vt:lpstr>
      <vt:lpstr>Objetivos</vt:lpstr>
      <vt:lpstr>Metodologia</vt:lpstr>
      <vt:lpstr>Resultados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22o. Simpósio Internacional de Iniciação Científica e Tecnológica da USP Fase 1  Faculdade de Odontologia da USP</dc:title>
  <dc:creator>Marília Buzalaf</dc:creator>
  <cp:lastModifiedBy>Vera Lygia Santos Butignoli Caetano</cp:lastModifiedBy>
  <cp:revision>32</cp:revision>
  <dcterms:modified xsi:type="dcterms:W3CDTF">2025-08-11T12:24:17Z</dcterms:modified>
</cp:coreProperties>
</file>