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2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42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ef3310c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ef3310c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fef3310cb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fef3310cb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fef3310cb5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fef3310cb5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fef3310cb5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fef3310cb5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fef3310cb5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fef3310cb5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03100" y="2041400"/>
            <a:ext cx="8064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accent5"/>
                </a:solidFill>
              </a:rPr>
              <a:t>Insira seu título aqui</a:t>
            </a:r>
            <a:endParaRPr sz="3000" b="1">
              <a:solidFill>
                <a:schemeClr val="accent5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8275" y="65675"/>
            <a:ext cx="1486550" cy="127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21275" y="110375"/>
            <a:ext cx="2327000" cy="109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850" y="151313"/>
            <a:ext cx="1326525" cy="1326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6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1175" y="152167"/>
            <a:ext cx="1324800" cy="1324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7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5772" y="152188"/>
            <a:ext cx="1324800" cy="13248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4572000" y="4345025"/>
            <a:ext cx="43629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Aluno:</a:t>
            </a:r>
            <a:br>
              <a:rPr lang="pt-BR" b="1"/>
            </a:br>
            <a:r>
              <a:rPr lang="pt-BR" b="1"/>
              <a:t>Orientador: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0" y="77538"/>
            <a:ext cx="5805000" cy="600300"/>
          </a:xfrm>
          <a:prstGeom prst="rect">
            <a:avLst/>
          </a:prstGeom>
          <a:solidFill>
            <a:srgbClr val="158F9B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715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</a:pPr>
            <a:r>
              <a:rPr lang="pt-BR" sz="2700" b="1" dirty="0">
                <a:solidFill>
                  <a:schemeClr val="lt1"/>
                </a:solidFill>
              </a:rPr>
              <a:t>Objetivos</a:t>
            </a:r>
            <a:endParaRPr sz="2700" b="1" dirty="0">
              <a:solidFill>
                <a:schemeClr val="lt1"/>
              </a:solidFill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2650" y="40450"/>
            <a:ext cx="785775" cy="6744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117275" y="1166900"/>
            <a:ext cx="82278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>
                <a:solidFill>
                  <a:schemeClr val="accent5"/>
                </a:solidFill>
              </a:rPr>
              <a:t>Insira o texto dos objetivos aqui</a:t>
            </a:r>
            <a:endParaRPr sz="2700">
              <a:solidFill>
                <a:schemeClr val="accent5"/>
              </a:solidFill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4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9775" y="20232"/>
            <a:ext cx="714900" cy="71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5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125" y="66589"/>
            <a:ext cx="622177" cy="62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6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749" y="20244"/>
            <a:ext cx="714900" cy="714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/>
        </p:nvSpPr>
        <p:spPr>
          <a:xfrm>
            <a:off x="0" y="77525"/>
            <a:ext cx="5814300" cy="600300"/>
          </a:xfrm>
          <a:prstGeom prst="rect">
            <a:avLst/>
          </a:prstGeom>
          <a:solidFill>
            <a:srgbClr val="158F9B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>
                <a:solidFill>
                  <a:schemeClr val="lt1"/>
                </a:solidFill>
              </a:rPr>
              <a:t>Material e Método</a:t>
            </a:r>
            <a:endParaRPr sz="2700" b="1" dirty="0">
              <a:solidFill>
                <a:schemeClr val="lt1"/>
              </a:solidFill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2650" y="40450"/>
            <a:ext cx="785775" cy="6744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0" y="958125"/>
            <a:ext cx="8946300" cy="600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dirty="0">
                <a:solidFill>
                  <a:schemeClr val="accent5"/>
                </a:solidFill>
              </a:rPr>
              <a:t>Insira o texto do material e método aqui.</a:t>
            </a:r>
            <a:endParaRPr sz="2700" dirty="0">
              <a:solidFill>
                <a:schemeClr val="accent5"/>
              </a:solidFill>
            </a:endParaRPr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4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9775" y="20232"/>
            <a:ext cx="714900" cy="71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5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125" y="66589"/>
            <a:ext cx="622177" cy="62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/>
          <p:cNvPicPr preferRelativeResize="0"/>
          <p:nvPr/>
        </p:nvPicPr>
        <p:blipFill>
          <a:blip r:embed="rId6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749" y="20244"/>
            <a:ext cx="714900" cy="714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/>
        </p:nvSpPr>
        <p:spPr>
          <a:xfrm>
            <a:off x="0" y="77525"/>
            <a:ext cx="5795700" cy="600300"/>
          </a:xfrm>
          <a:prstGeom prst="rect">
            <a:avLst/>
          </a:prstGeom>
          <a:solidFill>
            <a:srgbClr val="158F9B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>
                <a:solidFill>
                  <a:schemeClr val="lt1"/>
                </a:solidFill>
              </a:rPr>
              <a:t>Resultados </a:t>
            </a:r>
            <a:endParaRPr sz="2700" b="1" dirty="0">
              <a:solidFill>
                <a:schemeClr val="lt1"/>
              </a:solidFill>
            </a:endParaRPr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2650" y="40450"/>
            <a:ext cx="785775" cy="6744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7"/>
          <p:cNvSpPr txBox="1"/>
          <p:nvPr/>
        </p:nvSpPr>
        <p:spPr>
          <a:xfrm>
            <a:off x="0" y="967375"/>
            <a:ext cx="8406300" cy="600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dirty="0">
                <a:solidFill>
                  <a:schemeClr val="accent5"/>
                </a:solidFill>
              </a:rPr>
              <a:t>Insira o texto dos resultados aqui.</a:t>
            </a:r>
            <a:endParaRPr sz="2700" dirty="0">
              <a:solidFill>
                <a:schemeClr val="accent5"/>
              </a:solidFill>
            </a:endParaRPr>
          </a:p>
        </p:txBody>
      </p:sp>
      <p:pic>
        <p:nvPicPr>
          <p:cNvPr id="98" name="Google Shape;98;p17"/>
          <p:cNvPicPr preferRelativeResize="0"/>
          <p:nvPr/>
        </p:nvPicPr>
        <p:blipFill>
          <a:blip r:embed="rId4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9775" y="20232"/>
            <a:ext cx="714900" cy="71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>
          <a:blip r:embed="rId5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125" y="66589"/>
            <a:ext cx="622177" cy="62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7"/>
          <p:cNvPicPr preferRelativeResize="0"/>
          <p:nvPr/>
        </p:nvPicPr>
        <p:blipFill>
          <a:blip r:embed="rId6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749" y="20244"/>
            <a:ext cx="714900" cy="714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/>
        </p:nvSpPr>
        <p:spPr>
          <a:xfrm>
            <a:off x="0" y="77525"/>
            <a:ext cx="5896800" cy="600300"/>
          </a:xfrm>
          <a:prstGeom prst="rect">
            <a:avLst/>
          </a:prstGeom>
          <a:solidFill>
            <a:srgbClr val="158F9B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>
                <a:solidFill>
                  <a:schemeClr val="lt1"/>
                </a:solidFill>
              </a:rPr>
              <a:t>Conclusão </a:t>
            </a:r>
            <a:endParaRPr sz="2700" b="1" dirty="0">
              <a:solidFill>
                <a:schemeClr val="lt1"/>
              </a:solidFill>
            </a:endParaRPr>
          </a:p>
        </p:txBody>
      </p:sp>
      <p:pic>
        <p:nvPicPr>
          <p:cNvPr id="116" name="Google Shape;116;p19"/>
          <p:cNvPicPr preferRelativeResize="0"/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2650" y="40450"/>
            <a:ext cx="785775" cy="67445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-38850" y="994900"/>
            <a:ext cx="84063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>
                <a:solidFill>
                  <a:schemeClr val="accent5"/>
                </a:solidFill>
              </a:rPr>
              <a:t>Insira o texto da conclusão aqui</a:t>
            </a:r>
            <a:endParaRPr sz="2700">
              <a:solidFill>
                <a:schemeClr val="accent5"/>
              </a:solidFill>
            </a:endParaRPr>
          </a:p>
        </p:txBody>
      </p:sp>
      <p:pic>
        <p:nvPicPr>
          <p:cNvPr id="118" name="Google Shape;118;p19"/>
          <p:cNvPicPr preferRelativeResize="0"/>
          <p:nvPr/>
        </p:nvPicPr>
        <p:blipFill>
          <a:blip r:embed="rId4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9775" y="20232"/>
            <a:ext cx="714900" cy="71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9"/>
          <p:cNvPicPr preferRelativeResize="0"/>
          <p:nvPr/>
        </p:nvPicPr>
        <p:blipFill>
          <a:blip r:embed="rId5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125" y="66589"/>
            <a:ext cx="622177" cy="62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9"/>
          <p:cNvPicPr preferRelativeResize="0"/>
          <p:nvPr/>
        </p:nvPicPr>
        <p:blipFill>
          <a:blip r:embed="rId6" cstate="print">
            <a:alphaModFix amt="6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749" y="20244"/>
            <a:ext cx="714900" cy="714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Apresentação na tela (16:9)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 Cesar</dc:creator>
  <cp:lastModifiedBy>Edna Aparecida Zaupa Nebo</cp:lastModifiedBy>
  <cp:revision>2</cp:revision>
  <dcterms:modified xsi:type="dcterms:W3CDTF">2022-09-26T12:30:20Z</dcterms:modified>
</cp:coreProperties>
</file>