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</p:sldMasterIdLst>
  <p:sldIdLst>
    <p:sldId id="256" r:id="rId15"/>
    <p:sldId id="257" r:id="rId16"/>
    <p:sldId id="264" r:id="rId17"/>
    <p:sldId id="265" r:id="rId18"/>
    <p:sldId id="266" r:id="rId19"/>
    <p:sldId id="267" r:id="rId20"/>
  </p:sldIdLst>
  <p:sldSz cx="13004800" cy="97536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873"/>
    <a:srgbClr val="007E96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942" y="5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0"/>
            <a:ext cx="2616200" cy="85979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0"/>
            <a:ext cx="7696200" cy="85979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7000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86715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698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698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177800"/>
            <a:ext cx="2616200" cy="95758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177800"/>
            <a:ext cx="7696200" cy="95758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772400" y="2705100"/>
            <a:ext cx="19050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9829800" y="2705100"/>
            <a:ext cx="19050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7000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86715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70000" y="2705100"/>
            <a:ext cx="51562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2705100"/>
            <a:ext cx="51562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4357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70000" y="1270000"/>
            <a:ext cx="5156200" cy="721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1270000"/>
            <a:ext cx="5156200" cy="721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56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56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09307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09307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350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6449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5035550" y="0"/>
            <a:ext cx="1466850" cy="97536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35000" y="0"/>
            <a:ext cx="4248150" cy="97536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350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6449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5035550" y="0"/>
            <a:ext cx="1466850" cy="97536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35000" y="0"/>
            <a:ext cx="4248150" cy="97536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254000"/>
            <a:ext cx="2925762" cy="84582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54000"/>
            <a:ext cx="8624888" cy="8458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568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0"/>
            <a:ext cx="10464800" cy="494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ransition/>
  <p:txStyles>
    <p:titleStyle>
      <a:lvl1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928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73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817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62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706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638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6210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782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5354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05100"/>
            <a:ext cx="5041900" cy="5840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77800"/>
            <a:ext cx="10464800" cy="2590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68600"/>
            <a:ext cx="10464800" cy="698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72400" y="2705100"/>
            <a:ext cx="3962400" cy="5840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05100"/>
            <a:ext cx="5041900" cy="5840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05100"/>
            <a:ext cx="10464800" cy="5840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874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2319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6764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1209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5654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0226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798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370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942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971800"/>
            <a:ext cx="10464800" cy="3810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270000"/>
            <a:ext cx="10464800" cy="721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/>
  <p:txStyles>
    <p:titleStyle>
      <a:lvl1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874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2319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6764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1209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5654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0226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798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370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942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366000"/>
            <a:ext cx="10464800" cy="170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366000"/>
            <a:ext cx="10464800" cy="170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4787900"/>
            <a:ext cx="5867400" cy="4965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0"/>
            <a:ext cx="5867400" cy="4711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4787900"/>
            <a:ext cx="5867400" cy="4965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0"/>
            <a:ext cx="5867400" cy="4711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928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73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817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62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706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638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6210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782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5354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3868688"/>
            <a:ext cx="10464800" cy="1798638"/>
          </a:xfrm>
        </p:spPr>
        <p:txBody>
          <a:bodyPr/>
          <a:lstStyle/>
          <a:p>
            <a:pPr eaLnBrk="1" hangingPunct="1"/>
            <a:r>
              <a:rPr lang="en-US" altLang="pt-BR" sz="6600" b="1" dirty="0" smtClean="0">
                <a:solidFill>
                  <a:srgbClr val="007E96"/>
                </a:solidFill>
                <a:latin typeface="Impact" panose="020B0806030902050204" pitchFamily="34" charset="0"/>
              </a:rPr>
              <a:t>TÍTULO DO TRABALHO</a:t>
            </a:r>
          </a:p>
          <a:p>
            <a:pPr eaLnBrk="1" hangingPunct="1"/>
            <a:endParaRPr lang="en-US" altLang="pt-BR" sz="6600" b="1" dirty="0" smtClean="0">
              <a:solidFill>
                <a:srgbClr val="007E96"/>
              </a:solidFill>
              <a:latin typeface="Impact" panose="020B0806030902050204" pitchFamily="34" charset="0"/>
              <a:ea typeface="ヒラギノ角ゴ ProN W6" charset="0"/>
              <a:cs typeface="ヒラギノ角ゴ ProN W6" charset="0"/>
            </a:endParaRPr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1270000" y="6553200"/>
            <a:ext cx="10477500" cy="1778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eaLnBrk="1" hangingPunct="1"/>
            <a:r>
              <a:rPr lang="en-US" altLang="pt-BR" sz="2400" dirty="0">
                <a:solidFill>
                  <a:srgbClr val="4D4D4D"/>
                </a:solidFill>
                <a:latin typeface="Calibri" panose="020F0502020204030204" pitchFamily="34" charset="0"/>
                <a:ea typeface="Gill Sans" charset="0"/>
                <a:cs typeface="Calibri" panose="020F0502020204030204" pitchFamily="34" charset="0"/>
              </a:rPr>
              <a:t>AUTOR</a:t>
            </a:r>
            <a:r>
              <a:rPr lang="en-US" altLang="pt-BR" sz="2400" dirty="0" smtClean="0">
                <a:solidFill>
                  <a:srgbClr val="4D4D4D"/>
                </a:solidFill>
                <a:latin typeface="Calibri" panose="020F0502020204030204" pitchFamily="34" charset="0"/>
                <a:ea typeface="Gill Sans" charset="0"/>
                <a:cs typeface="Calibri" panose="020F0502020204030204" pitchFamily="34" charset="0"/>
              </a:rPr>
              <a:t>:  </a:t>
            </a:r>
            <a:endParaRPr lang="en-US" altLang="pt-BR" sz="2400" dirty="0">
              <a:solidFill>
                <a:srgbClr val="4D4D4D"/>
              </a:solidFill>
              <a:latin typeface="Calibri" panose="020F0502020204030204" pitchFamily="34" charset="0"/>
              <a:ea typeface="Gill Sans" charset="0"/>
              <a:cs typeface="Calibri" panose="020F0502020204030204" pitchFamily="34" charset="0"/>
            </a:endParaRPr>
          </a:p>
          <a:p>
            <a:pPr eaLnBrk="1" hangingPunct="1"/>
            <a:endParaRPr lang="en-US" altLang="pt-BR" sz="2400" dirty="0">
              <a:solidFill>
                <a:srgbClr val="4D4D4D"/>
              </a:solidFill>
              <a:latin typeface="Calibri" panose="020F0502020204030204" pitchFamily="34" charset="0"/>
              <a:ea typeface="Gill Sans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pt-BR" sz="2400" dirty="0">
                <a:solidFill>
                  <a:srgbClr val="4D4D4D"/>
                </a:solidFill>
                <a:latin typeface="Calibri" panose="020F0502020204030204" pitchFamily="34" charset="0"/>
                <a:ea typeface="Gill Sans" charset="0"/>
                <a:cs typeface="Calibri" panose="020F0502020204030204" pitchFamily="34" charset="0"/>
              </a:rPr>
              <a:t>COLABORADORES:</a:t>
            </a:r>
          </a:p>
          <a:p>
            <a:pPr eaLnBrk="1" hangingPunct="1"/>
            <a:endParaRPr lang="en-US" altLang="pt-BR" sz="2400" dirty="0">
              <a:solidFill>
                <a:srgbClr val="4D4D4D"/>
              </a:solidFill>
              <a:latin typeface="Calibri" panose="020F0502020204030204" pitchFamily="34" charset="0"/>
              <a:ea typeface="Gill Sans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pt-BR" sz="2400" dirty="0">
                <a:solidFill>
                  <a:srgbClr val="4D4D4D"/>
                </a:solidFill>
                <a:latin typeface="Calibri" panose="020F0502020204030204" pitchFamily="34" charset="0"/>
                <a:ea typeface="Gill Sans" charset="0"/>
                <a:cs typeface="Calibri" panose="020F0502020204030204" pitchFamily="34" charset="0"/>
              </a:rPr>
              <a:t>ORIENTADOR: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3201" y="560625"/>
            <a:ext cx="10058397" cy="1274523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844352"/>
            <a:ext cx="10464800" cy="1081087"/>
          </a:xfrm>
        </p:spPr>
        <p:txBody>
          <a:bodyPr/>
          <a:lstStyle/>
          <a:p>
            <a:pPr algn="l" eaLnBrk="1" hangingPunct="1"/>
            <a:r>
              <a:rPr lang="en-US" altLang="pt-BR" sz="6400" dirty="0" err="1" smtClean="0">
                <a:solidFill>
                  <a:srgbClr val="007E96"/>
                </a:solidFill>
                <a:latin typeface="Impact" panose="020B0806030902050204" pitchFamily="34" charset="0"/>
              </a:rPr>
              <a:t>Introdução</a:t>
            </a:r>
            <a:endParaRPr lang="en-US" altLang="pt-BR" sz="6400" dirty="0" smtClean="0">
              <a:solidFill>
                <a:srgbClr val="007E96"/>
              </a:solidFill>
              <a:latin typeface="Impact" panose="020B0806030902050204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3148608"/>
            <a:ext cx="10464800" cy="792088"/>
          </a:xfrm>
        </p:spPr>
        <p:txBody>
          <a:bodyPr/>
          <a:lstStyle/>
          <a:p>
            <a:pPr marL="774700" indent="-457200" eaLnBrk="1" hangingPunct="1">
              <a:buClr>
                <a:srgbClr val="007E96"/>
              </a:buClr>
              <a:buSzPct val="100000"/>
              <a:buFont typeface="Wingdings" panose="05000000000000000000" pitchFamily="2" charset="2"/>
              <a:buChar char="§"/>
            </a:pPr>
            <a:endParaRPr lang="pt-BR" altLang="pt-BR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640" y="8574022"/>
            <a:ext cx="4264159" cy="1179578"/>
          </a:xfrm>
          <a:prstGeom prst="rect">
            <a:avLst/>
          </a:prstGeom>
        </p:spPr>
      </p:pic>
      <p:cxnSp>
        <p:nvCxnSpPr>
          <p:cNvPr id="4" name="Conector reto 3"/>
          <p:cNvCxnSpPr/>
          <p:nvPr/>
        </p:nvCxnSpPr>
        <p:spPr bwMode="auto">
          <a:xfrm>
            <a:off x="0" y="2140496"/>
            <a:ext cx="11975008" cy="0"/>
          </a:xfrm>
          <a:prstGeom prst="lin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25400" cap="flat" cmpd="sng" algn="ctr">
            <a:solidFill>
              <a:srgbClr val="FFC87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844352"/>
            <a:ext cx="10464800" cy="1081087"/>
          </a:xfrm>
        </p:spPr>
        <p:txBody>
          <a:bodyPr/>
          <a:lstStyle/>
          <a:p>
            <a:pPr algn="l" eaLnBrk="1" hangingPunct="1"/>
            <a:r>
              <a:rPr lang="en-US" altLang="pt-BR" sz="6400" dirty="0" err="1" smtClean="0">
                <a:solidFill>
                  <a:srgbClr val="007E96"/>
                </a:solidFill>
                <a:latin typeface="Impact" panose="020B0806030902050204" pitchFamily="34" charset="0"/>
              </a:rPr>
              <a:t>Objetivos</a:t>
            </a:r>
            <a:endParaRPr lang="en-US" altLang="pt-BR" sz="6400" dirty="0" smtClean="0">
              <a:solidFill>
                <a:srgbClr val="007E96"/>
              </a:solidFill>
              <a:latin typeface="Impact" panose="020B0806030902050204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3148608"/>
            <a:ext cx="10464800" cy="792088"/>
          </a:xfrm>
        </p:spPr>
        <p:txBody>
          <a:bodyPr/>
          <a:lstStyle/>
          <a:p>
            <a:pPr marL="774700" indent="-457200" eaLnBrk="1" hangingPunct="1">
              <a:buClr>
                <a:srgbClr val="007E96"/>
              </a:buClr>
              <a:buSzPct val="100000"/>
              <a:buFont typeface="Wingdings" panose="05000000000000000000" pitchFamily="2" charset="2"/>
              <a:buChar char="§"/>
            </a:pPr>
            <a:endParaRPr lang="pt-BR" altLang="pt-BR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Conector reto 3"/>
          <p:cNvCxnSpPr/>
          <p:nvPr/>
        </p:nvCxnSpPr>
        <p:spPr bwMode="auto">
          <a:xfrm>
            <a:off x="0" y="2140496"/>
            <a:ext cx="11975008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 cap="flat" cmpd="sng" algn="ctr">
            <a:solidFill>
              <a:srgbClr val="FFC87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640" y="8574022"/>
            <a:ext cx="4264159" cy="1179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71661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844352"/>
            <a:ext cx="10464800" cy="1081087"/>
          </a:xfrm>
        </p:spPr>
        <p:txBody>
          <a:bodyPr/>
          <a:lstStyle/>
          <a:p>
            <a:pPr algn="l" eaLnBrk="1" hangingPunct="1"/>
            <a:r>
              <a:rPr lang="en-US" altLang="pt-BR" sz="6400" dirty="0" err="1" smtClean="0">
                <a:solidFill>
                  <a:srgbClr val="007E96"/>
                </a:solidFill>
                <a:latin typeface="Impact" panose="020B0806030902050204" pitchFamily="34" charset="0"/>
              </a:rPr>
              <a:t>Metodologia</a:t>
            </a:r>
            <a:endParaRPr lang="en-US" altLang="pt-BR" sz="6400" dirty="0" smtClean="0">
              <a:solidFill>
                <a:srgbClr val="007E96"/>
              </a:solidFill>
              <a:latin typeface="Impact" panose="020B0806030902050204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3148608"/>
            <a:ext cx="10464800" cy="792088"/>
          </a:xfrm>
        </p:spPr>
        <p:txBody>
          <a:bodyPr/>
          <a:lstStyle/>
          <a:p>
            <a:pPr marL="774700" indent="-457200" eaLnBrk="1" hangingPunct="1">
              <a:buClr>
                <a:srgbClr val="007E96"/>
              </a:buClr>
              <a:buSzPct val="100000"/>
              <a:buFont typeface="Wingdings" panose="05000000000000000000" pitchFamily="2" charset="2"/>
              <a:buChar char="§"/>
            </a:pPr>
            <a:endParaRPr lang="pt-BR" altLang="pt-BR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Conector reto 3"/>
          <p:cNvCxnSpPr/>
          <p:nvPr/>
        </p:nvCxnSpPr>
        <p:spPr bwMode="auto">
          <a:xfrm>
            <a:off x="0" y="2140496"/>
            <a:ext cx="11975008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 cap="flat" cmpd="sng" algn="ctr">
            <a:solidFill>
              <a:srgbClr val="FFC87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640" y="8574022"/>
            <a:ext cx="4264159" cy="1179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17245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844352"/>
            <a:ext cx="10464800" cy="1081087"/>
          </a:xfrm>
        </p:spPr>
        <p:txBody>
          <a:bodyPr/>
          <a:lstStyle/>
          <a:p>
            <a:pPr algn="l" eaLnBrk="1" hangingPunct="1"/>
            <a:r>
              <a:rPr lang="en-US" altLang="pt-BR" sz="6400" dirty="0" err="1" smtClean="0">
                <a:solidFill>
                  <a:srgbClr val="007E96"/>
                </a:solidFill>
                <a:latin typeface="Impact" panose="020B0806030902050204" pitchFamily="34" charset="0"/>
              </a:rPr>
              <a:t>Resultados</a:t>
            </a:r>
            <a:endParaRPr lang="en-US" altLang="pt-BR" sz="6400" dirty="0" smtClean="0">
              <a:solidFill>
                <a:srgbClr val="007E96"/>
              </a:solidFill>
              <a:latin typeface="Impact" panose="020B0806030902050204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3148608"/>
            <a:ext cx="10464800" cy="792088"/>
          </a:xfrm>
        </p:spPr>
        <p:txBody>
          <a:bodyPr/>
          <a:lstStyle/>
          <a:p>
            <a:pPr marL="774700" indent="-457200" eaLnBrk="1" hangingPunct="1">
              <a:buClr>
                <a:srgbClr val="007E96"/>
              </a:buClr>
              <a:buSzPct val="100000"/>
              <a:buFont typeface="Wingdings" panose="05000000000000000000" pitchFamily="2" charset="2"/>
              <a:buChar char="§"/>
            </a:pPr>
            <a:endParaRPr lang="pt-BR" altLang="pt-BR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Conector reto 3"/>
          <p:cNvCxnSpPr/>
          <p:nvPr/>
        </p:nvCxnSpPr>
        <p:spPr bwMode="auto">
          <a:xfrm>
            <a:off x="0" y="2140496"/>
            <a:ext cx="11975008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 cap="flat" cmpd="sng" algn="ctr">
            <a:solidFill>
              <a:srgbClr val="FFC87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640" y="8574022"/>
            <a:ext cx="4264159" cy="1179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8938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844352"/>
            <a:ext cx="10464800" cy="1081087"/>
          </a:xfrm>
        </p:spPr>
        <p:txBody>
          <a:bodyPr/>
          <a:lstStyle/>
          <a:p>
            <a:pPr algn="l" eaLnBrk="1" hangingPunct="1"/>
            <a:r>
              <a:rPr lang="en-US" altLang="pt-BR" sz="6400" dirty="0" err="1" smtClean="0">
                <a:solidFill>
                  <a:srgbClr val="007E96"/>
                </a:solidFill>
                <a:latin typeface="Impact" panose="020B0806030902050204" pitchFamily="34" charset="0"/>
              </a:rPr>
              <a:t>Conclusão</a:t>
            </a:r>
            <a:endParaRPr lang="en-US" altLang="pt-BR" sz="6400" dirty="0" smtClean="0">
              <a:solidFill>
                <a:srgbClr val="007E96"/>
              </a:solidFill>
              <a:latin typeface="Impact" panose="020B0806030902050204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3148608"/>
            <a:ext cx="10464800" cy="792088"/>
          </a:xfrm>
        </p:spPr>
        <p:txBody>
          <a:bodyPr/>
          <a:lstStyle/>
          <a:p>
            <a:pPr marL="774700" indent="-457200" eaLnBrk="1" hangingPunct="1">
              <a:buClr>
                <a:srgbClr val="007E96"/>
              </a:buClr>
              <a:buSzPct val="100000"/>
              <a:buFont typeface="Wingdings" panose="05000000000000000000" pitchFamily="2" charset="2"/>
              <a:buChar char="§"/>
            </a:pPr>
            <a:endParaRPr lang="pt-BR" altLang="pt-BR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Conector reto 3"/>
          <p:cNvCxnSpPr/>
          <p:nvPr/>
        </p:nvCxnSpPr>
        <p:spPr bwMode="auto">
          <a:xfrm>
            <a:off x="0" y="2140496"/>
            <a:ext cx="11975008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 cap="flat" cmpd="sng" algn="ctr">
            <a:solidFill>
              <a:srgbClr val="FFC87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640" y="8574022"/>
            <a:ext cx="4264159" cy="1179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291106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Título e Subtítulo">
  <a:themeElements>
    <a:clrScheme name="Título e Subtítul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e Subtítul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e Subtítul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Em branco">
  <a:themeElements>
    <a:clrScheme name="Em branc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m branc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Em branc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ítulo e Marcadores - Esquerda">
  <a:themeElements>
    <a:clrScheme name="Título e Marcadores - Esquerd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e Marcadores - Esquerda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e Marcadores - Esquerd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Título e Marcadores - 2 Colunas">
  <a:themeElements>
    <a:clrScheme name="Título e Marcadores - 2 Coluna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e Marcadores - 2 Coluna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e Marcadores - 2 Coluna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Título e Marcadores - Direita">
  <a:themeElements>
    <a:clrScheme name="Título e Marcadores - Dire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e Marcadores - Direita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e Marcadores - Dire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Título, Marcadores e Foto">
  <a:themeElements>
    <a:clrScheme name="Título, Marcadores e F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, Marcadores e Fot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, Marcadores e F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ítulo e Marcadores">
  <a:themeElements>
    <a:clrScheme name="Título e Marcador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e Marcadore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e Marcador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ítulo - Centro">
  <a:themeElements>
    <a:clrScheme name="Título - Centr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- Centr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- Centr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Marcadores">
  <a:themeElements>
    <a:clrScheme name="Marcador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rcadore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Marcador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Foto - Horizontal">
  <a:themeElements>
    <a:clrScheme name="F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oto - Horizont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F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Foto - Reflexo Horizontal">
  <a:themeElements>
    <a:clrScheme name="Foto - Reflexo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oto - Reflexo Horizont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Foto - Reflexo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Foto - Vertical">
  <a:themeElements>
    <a:clrScheme name="F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oto - Vertic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F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Foto - Reflexo Vertical">
  <a:themeElements>
    <a:clrScheme name="Foto - Reflexo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oto - Reflexo Vertic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Foto - Reflexo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ítulo - Acima">
  <a:themeElements>
    <a:clrScheme name="Título - Aci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- Acima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- Aci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Pages>0</Pages>
  <Words>14</Words>
  <Characters>0</Characters>
  <Application>Microsoft Office PowerPoint</Application>
  <PresentationFormat>Personalizar</PresentationFormat>
  <Lines>0</Lines>
  <Paragraphs>11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14</vt:i4>
      </vt:variant>
      <vt:variant>
        <vt:lpstr>Títulos de slides</vt:lpstr>
      </vt:variant>
      <vt:variant>
        <vt:i4>6</vt:i4>
      </vt:variant>
    </vt:vector>
  </HeadingPairs>
  <TitlesOfParts>
    <vt:vector size="26" baseType="lpstr">
      <vt:lpstr>Calibri</vt:lpstr>
      <vt:lpstr>Gill Sans</vt:lpstr>
      <vt:lpstr>Impact</vt:lpstr>
      <vt:lpstr>Wingdings</vt:lpstr>
      <vt:lpstr>ヒラギノ角ゴ ProN W3</vt:lpstr>
      <vt:lpstr>ヒラギノ角ゴ ProN W6</vt:lpstr>
      <vt:lpstr>Título e Subtítulo</vt:lpstr>
      <vt:lpstr>Título e Marcadores</vt:lpstr>
      <vt:lpstr>Título - Centro</vt:lpstr>
      <vt:lpstr>Marcadores</vt:lpstr>
      <vt:lpstr>Foto - Horizontal</vt:lpstr>
      <vt:lpstr>Foto - Reflexo Horizontal</vt:lpstr>
      <vt:lpstr>Foto - Vertical</vt:lpstr>
      <vt:lpstr>Foto - Reflexo Vertical</vt:lpstr>
      <vt:lpstr>Título - Acima</vt:lpstr>
      <vt:lpstr>Em branco</vt:lpstr>
      <vt:lpstr>Título e Marcadores - Esquerda</vt:lpstr>
      <vt:lpstr>Título e Marcadores - 2 Colunas</vt:lpstr>
      <vt:lpstr>Título e Marcadores - Direita</vt:lpstr>
      <vt:lpstr>Título, Marcadores e Foto</vt:lpstr>
      <vt:lpstr>Apresentação do PowerPoint</vt:lpstr>
      <vt:lpstr>Introdução</vt:lpstr>
      <vt:lpstr>Objetivos</vt:lpstr>
      <vt:lpstr>Metodologia</vt:lpstr>
      <vt:lpstr>Resultados</vt:lpstr>
      <vt:lpstr>Conclusão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22o. Simpósio Internacional de Iniciação Científica e Tecnológica da USP Fase 1  Faculdade de Odontologia da USP</dc:title>
  <dc:creator>Marília Buzalaf</dc:creator>
  <cp:lastModifiedBy>Edna Aparecida Zaupa Nebo</cp:lastModifiedBy>
  <cp:revision>25</cp:revision>
  <dcterms:modified xsi:type="dcterms:W3CDTF">2022-07-21T17:18:58Z</dcterms:modified>
</cp:coreProperties>
</file>