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64" r:id="rId17"/>
    <p:sldId id="265" r:id="rId18"/>
    <p:sldId id="266" r:id="rId19"/>
    <p:sldId id="267" r:id="rId20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73"/>
    <a:srgbClr val="007E9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942" y="5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868688"/>
            <a:ext cx="10464800" cy="1798638"/>
          </a:xfrm>
        </p:spPr>
        <p:txBody>
          <a:bodyPr/>
          <a:lstStyle/>
          <a:p>
            <a:pPr eaLnBrk="1" hangingPunct="1"/>
            <a:r>
              <a:rPr lang="en-US" altLang="pt-BR" sz="6600" b="1" dirty="0" smtClean="0">
                <a:solidFill>
                  <a:srgbClr val="007E96"/>
                </a:solidFill>
                <a:latin typeface="Impact" panose="020B0806030902050204" pitchFamily="34" charset="0"/>
              </a:rPr>
              <a:t>TÍTULO DO TRABALHO</a:t>
            </a:r>
          </a:p>
          <a:p>
            <a:pPr eaLnBrk="1" hangingPunct="1"/>
            <a:endParaRPr lang="en-US" altLang="pt-BR" sz="6600" b="1" dirty="0" smtClean="0">
              <a:solidFill>
                <a:srgbClr val="007E96"/>
              </a:solidFill>
              <a:latin typeface="Impact" panose="020B0806030902050204" pitchFamily="34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270000" y="6553200"/>
            <a:ext cx="10477500" cy="177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AUTOR</a:t>
            </a:r>
            <a:r>
              <a:rPr lang="en-US" altLang="pt-BR" sz="2400" dirty="0" smtClean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:  </a:t>
            </a:r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COLABORADORES:</a:t>
            </a: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ORIENTADOR: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1" y="560625"/>
            <a:ext cx="10058396" cy="127452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Introdução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Objetivos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166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Metodologia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1724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Resultados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93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Conclusão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9110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ítulo e Subtítulo">
  <a:themeElements>
    <a:clrScheme name="Título e Subtítul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m branco">
  <a:themeElements>
    <a:clrScheme name="Em br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 branc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Em br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ítulo e Marcadores - Esquerda">
  <a:themeElements>
    <a:clrScheme name="Título e Marcadores - Esquerd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Esquerd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Esquer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ítulo e Marcadores - 2 Colunas">
  <a:themeElements>
    <a:clrScheme name="Título e Marcadores - 2 Colun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2 Coluna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2 Colun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ítulo e Marcadores - Direita">
  <a:themeElements>
    <a:clrScheme name="Título e Marcadores - Dire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Direit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Dire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ítulo, Marcadores e Foto">
  <a:themeElements>
    <a:clrScheme name="Título, Marcadores e F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, Marcadores e F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, Marcadores e 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ítulo e Marcadores">
  <a:themeElements>
    <a:clrScheme name="Título e 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ítulo - Centro">
  <a:themeElements>
    <a:clrScheme name="Título - Ce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Centr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Ce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arcadores">
  <a:themeElements>
    <a:clrScheme name="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oto - Horizontal">
  <a:themeElements>
    <a:clrScheme name="F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 - Reflexo Horizontal">
  <a:themeElements>
    <a:clrScheme name="Foto - Reflexo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oto - Vertical">
  <a:themeElements>
    <a:clrScheme name="F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oto - Reflexo Vertical">
  <a:themeElements>
    <a:clrScheme name="Foto - Reflexo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ítulo - Acima">
  <a:themeElements>
    <a:clrScheme name="Título - Aci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Acim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Aci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Pages>0</Pages>
  <Words>14</Words>
  <Characters>0</Characters>
  <Application>Microsoft Office PowerPoint</Application>
  <PresentationFormat>Personalizar</PresentationFormat>
  <Lines>0</Lines>
  <Paragraphs>11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14</vt:i4>
      </vt:variant>
      <vt:variant>
        <vt:lpstr>Títulos de slides</vt:lpstr>
      </vt:variant>
      <vt:variant>
        <vt:i4>6</vt:i4>
      </vt:variant>
    </vt:vector>
  </HeadingPairs>
  <TitlesOfParts>
    <vt:vector size="26" baseType="lpstr">
      <vt:lpstr>Calibri</vt:lpstr>
      <vt:lpstr>Gill Sans</vt:lpstr>
      <vt:lpstr>Impact</vt:lpstr>
      <vt:lpstr>Wingdings</vt:lpstr>
      <vt:lpstr>ヒラギノ角ゴ ProN W3</vt:lpstr>
      <vt:lpstr>ヒラギノ角ゴ ProN W6</vt:lpstr>
      <vt:lpstr>Título e Subtítulo</vt:lpstr>
      <vt:lpstr>Título e Marcadores</vt:lpstr>
      <vt:lpstr>Título - Centro</vt:lpstr>
      <vt:lpstr>Marcadores</vt:lpstr>
      <vt:lpstr>Foto - Horizontal</vt:lpstr>
      <vt:lpstr>Foto - Reflexo Horizontal</vt:lpstr>
      <vt:lpstr>Foto - Vertical</vt:lpstr>
      <vt:lpstr>Foto - Reflexo Vertical</vt:lpstr>
      <vt:lpstr>Título - Acima</vt:lpstr>
      <vt:lpstr>Em branco</vt:lpstr>
      <vt:lpstr>Título e Marcadores - Esquerda</vt:lpstr>
      <vt:lpstr>Título e Marcadores - 2 Colunas</vt:lpstr>
      <vt:lpstr>Título e Marcadores - Direita</vt:lpstr>
      <vt:lpstr>Título, Marcadores e Foto</vt:lpstr>
      <vt:lpstr>Apresentação do PowerPoint</vt:lpstr>
      <vt:lpstr>Introdução</vt:lpstr>
      <vt:lpstr>Objetivos</vt:lpstr>
      <vt:lpstr>Metodologia</vt:lpstr>
      <vt:lpstr>Resultados</vt:lpstr>
      <vt:lpstr>Conclusão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22o. Simpósio Internacional de Iniciação Científica e Tecnológica da USP Fase 1  Faculdade de Odontologia da USP</dc:title>
  <dc:creator>Marília Buzalaf</dc:creator>
  <cp:lastModifiedBy>Edna Aparecida Zaupa Nebo</cp:lastModifiedBy>
  <cp:revision>25</cp:revision>
  <dcterms:modified xsi:type="dcterms:W3CDTF">2022-09-20T15:12:59Z</dcterms:modified>
</cp:coreProperties>
</file>