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theme/theme12.xml" ContentType="application/vnd.openxmlformats-officedocument.theme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theme/theme13.xml" ContentType="application/vnd.openxmlformats-officedocument.theme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theme/theme1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  <p:sldMasterId id="2147483659" r:id="rId12"/>
    <p:sldMasterId id="2147483660" r:id="rId13"/>
    <p:sldMasterId id="2147483661" r:id="rId14"/>
  </p:sldMasterIdLst>
  <p:sldIdLst>
    <p:sldId id="256" r:id="rId15"/>
    <p:sldId id="257" r:id="rId16"/>
    <p:sldId id="264" r:id="rId17"/>
    <p:sldId id="265" r:id="rId18"/>
    <p:sldId id="266" r:id="rId19"/>
    <p:sldId id="267" r:id="rId20"/>
  </p:sldIdLst>
  <p:sldSz cx="13004800" cy="97536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1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2">
          <p15:clr>
            <a:srgbClr val="A4A3A4"/>
          </p15:clr>
        </p15:guide>
        <p15:guide id="2" pos="409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873"/>
    <a:srgbClr val="007E96"/>
    <a:srgbClr val="0099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942" y="54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2.xml"/><Relationship Id="rId20" Type="http://schemas.openxmlformats.org/officeDocument/2006/relationships/slide" Target="slides/slide6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.xml"/><Relationship Id="rId23" Type="http://schemas.openxmlformats.org/officeDocument/2006/relationships/theme" Target="theme/theme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0"/>
            <a:ext cx="2616200" cy="85979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0"/>
            <a:ext cx="7696200" cy="85979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86715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2768600"/>
            <a:ext cx="5156200" cy="698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768600"/>
            <a:ext cx="5156200" cy="6985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177800"/>
            <a:ext cx="2616200" cy="95758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177800"/>
            <a:ext cx="7696200" cy="95758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7772400" y="2705100"/>
            <a:ext cx="19050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9829800" y="2705100"/>
            <a:ext cx="19050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867150" y="2705100"/>
            <a:ext cx="244475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2705100"/>
            <a:ext cx="51562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705100"/>
            <a:ext cx="5156200" cy="58404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118600" y="239713"/>
            <a:ext cx="2616200" cy="83058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70000" y="239713"/>
            <a:ext cx="7696200" cy="83058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4357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1270000"/>
            <a:ext cx="5156200" cy="7213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568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09307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093075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035550" y="0"/>
            <a:ext cx="1466850" cy="97536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35000" y="0"/>
            <a:ext cx="4248150" cy="97536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350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644900" y="4787900"/>
            <a:ext cx="2857500" cy="49657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5035550" y="0"/>
            <a:ext cx="1466850" cy="97536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35000" y="0"/>
            <a:ext cx="4248150" cy="9753600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</p:spTree>
  </p:cSld>
  <p:clrMapOvr>
    <a:masterClrMapping/>
  </p:clrMapOvr>
  <p:transition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>
              <a:sym typeface="Gill Sans" charset="0"/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</p:spTree>
  </p:cSld>
  <p:clrMapOvr>
    <a:masterClrMapping/>
  </p:clrMapOvr>
  <p:transition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9428163" y="254000"/>
            <a:ext cx="2925762" cy="8458200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50875" y="254000"/>
            <a:ext cx="8624888" cy="84582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8.xml"/><Relationship Id="rId3" Type="http://schemas.openxmlformats.org/officeDocument/2006/relationships/slideLayout" Target="../slideLayouts/slideLayout113.xml"/><Relationship Id="rId7" Type="http://schemas.openxmlformats.org/officeDocument/2006/relationships/slideLayout" Target="../slideLayouts/slideLayout117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12.xml"/><Relationship Id="rId1" Type="http://schemas.openxmlformats.org/officeDocument/2006/relationships/slideLayout" Target="../slideLayouts/slideLayout111.xml"/><Relationship Id="rId6" Type="http://schemas.openxmlformats.org/officeDocument/2006/relationships/slideLayout" Target="../slideLayouts/slideLayout116.xml"/><Relationship Id="rId11" Type="http://schemas.openxmlformats.org/officeDocument/2006/relationships/slideLayout" Target="../slideLayouts/slideLayout121.xml"/><Relationship Id="rId5" Type="http://schemas.openxmlformats.org/officeDocument/2006/relationships/slideLayout" Target="../slideLayouts/slideLayout115.xml"/><Relationship Id="rId10" Type="http://schemas.openxmlformats.org/officeDocument/2006/relationships/slideLayout" Target="../slideLayouts/slideLayout120.xml"/><Relationship Id="rId4" Type="http://schemas.openxmlformats.org/officeDocument/2006/relationships/slideLayout" Target="../slideLayouts/slideLayout114.xml"/><Relationship Id="rId9" Type="http://schemas.openxmlformats.org/officeDocument/2006/relationships/slideLayout" Target="../slideLayouts/slideLayout119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9.xml"/><Relationship Id="rId3" Type="http://schemas.openxmlformats.org/officeDocument/2006/relationships/slideLayout" Target="../slideLayouts/slideLayout124.xml"/><Relationship Id="rId7" Type="http://schemas.openxmlformats.org/officeDocument/2006/relationships/slideLayout" Target="../slideLayouts/slideLayout128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23.xml"/><Relationship Id="rId1" Type="http://schemas.openxmlformats.org/officeDocument/2006/relationships/slideLayout" Target="../slideLayouts/slideLayout122.xml"/><Relationship Id="rId6" Type="http://schemas.openxmlformats.org/officeDocument/2006/relationships/slideLayout" Target="../slideLayouts/slideLayout127.xml"/><Relationship Id="rId11" Type="http://schemas.openxmlformats.org/officeDocument/2006/relationships/slideLayout" Target="../slideLayouts/slideLayout132.xml"/><Relationship Id="rId5" Type="http://schemas.openxmlformats.org/officeDocument/2006/relationships/slideLayout" Target="../slideLayouts/slideLayout126.xml"/><Relationship Id="rId10" Type="http://schemas.openxmlformats.org/officeDocument/2006/relationships/slideLayout" Target="../slideLayouts/slideLayout131.xml"/><Relationship Id="rId4" Type="http://schemas.openxmlformats.org/officeDocument/2006/relationships/slideLayout" Target="../slideLayouts/slideLayout125.xml"/><Relationship Id="rId9" Type="http://schemas.openxmlformats.org/officeDocument/2006/relationships/slideLayout" Target="../slideLayouts/slideLayout130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0.xml"/><Relationship Id="rId3" Type="http://schemas.openxmlformats.org/officeDocument/2006/relationships/slideLayout" Target="../slideLayouts/slideLayout135.xml"/><Relationship Id="rId7" Type="http://schemas.openxmlformats.org/officeDocument/2006/relationships/slideLayout" Target="../slideLayouts/slideLayout139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34.xml"/><Relationship Id="rId1" Type="http://schemas.openxmlformats.org/officeDocument/2006/relationships/slideLayout" Target="../slideLayouts/slideLayout133.xml"/><Relationship Id="rId6" Type="http://schemas.openxmlformats.org/officeDocument/2006/relationships/slideLayout" Target="../slideLayouts/slideLayout138.xml"/><Relationship Id="rId11" Type="http://schemas.openxmlformats.org/officeDocument/2006/relationships/slideLayout" Target="../slideLayouts/slideLayout143.xml"/><Relationship Id="rId5" Type="http://schemas.openxmlformats.org/officeDocument/2006/relationships/slideLayout" Target="../slideLayouts/slideLayout137.xml"/><Relationship Id="rId10" Type="http://schemas.openxmlformats.org/officeDocument/2006/relationships/slideLayout" Target="../slideLayouts/slideLayout142.xml"/><Relationship Id="rId4" Type="http://schemas.openxmlformats.org/officeDocument/2006/relationships/slideLayout" Target="../slideLayouts/slideLayout136.xml"/><Relationship Id="rId9" Type="http://schemas.openxmlformats.org/officeDocument/2006/relationships/slideLayout" Target="../slideLayouts/slideLayout141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1.xml"/><Relationship Id="rId3" Type="http://schemas.openxmlformats.org/officeDocument/2006/relationships/slideLayout" Target="../slideLayouts/slideLayout146.xml"/><Relationship Id="rId7" Type="http://schemas.openxmlformats.org/officeDocument/2006/relationships/slideLayout" Target="../slideLayouts/slideLayout150.xml"/><Relationship Id="rId12" Type="http://schemas.openxmlformats.org/officeDocument/2006/relationships/theme" Target="../theme/theme14.xml"/><Relationship Id="rId2" Type="http://schemas.openxmlformats.org/officeDocument/2006/relationships/slideLayout" Target="../slideLayouts/slideLayout145.xml"/><Relationship Id="rId1" Type="http://schemas.openxmlformats.org/officeDocument/2006/relationships/slideLayout" Target="../slideLayouts/slideLayout144.xml"/><Relationship Id="rId6" Type="http://schemas.openxmlformats.org/officeDocument/2006/relationships/slideLayout" Target="../slideLayouts/slideLayout149.xml"/><Relationship Id="rId11" Type="http://schemas.openxmlformats.org/officeDocument/2006/relationships/slideLayout" Target="../slideLayouts/slideLayout154.xml"/><Relationship Id="rId5" Type="http://schemas.openxmlformats.org/officeDocument/2006/relationships/slideLayout" Target="../slideLayouts/slideLayout148.xml"/><Relationship Id="rId10" Type="http://schemas.openxmlformats.org/officeDocument/2006/relationships/slideLayout" Target="../slideLayouts/slideLayout153.xml"/><Relationship Id="rId4" Type="http://schemas.openxmlformats.org/officeDocument/2006/relationships/slideLayout" Target="../slideLayouts/slideLayout147.xml"/><Relationship Id="rId9" Type="http://schemas.openxmlformats.org/officeDocument/2006/relationships/slideLayout" Target="../slideLayouts/slideLayout15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568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0"/>
            <a:ext cx="10464800" cy="4940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ransition/>
  <p:txStyles>
    <p:titleStyle>
      <a:lvl1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928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73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817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62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706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638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6210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782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5354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5041900" cy="5840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77800"/>
            <a:ext cx="10464800" cy="2590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68600"/>
            <a:ext cx="10464800" cy="6985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229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7772400" y="2705100"/>
            <a:ext cx="3962400" cy="5840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4" r:id="rId1"/>
    <p:sldLayoutId id="2147483795" r:id="rId2"/>
    <p:sldLayoutId id="2147483796" r:id="rId3"/>
    <p:sldLayoutId id="2147483797" r:id="rId4"/>
    <p:sldLayoutId id="2147483798" r:id="rId5"/>
    <p:sldLayoutId id="2147483799" r:id="rId6"/>
    <p:sldLayoutId id="2147483800" r:id="rId7"/>
    <p:sldLayoutId id="2147483801" r:id="rId8"/>
    <p:sldLayoutId id="2147483802" r:id="rId9"/>
    <p:sldLayoutId id="2147483803" r:id="rId10"/>
    <p:sldLayoutId id="214748380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5041900" cy="5840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09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154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598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0431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487613" indent="-493713" algn="l" rtl="0" eaLnBrk="0" fontAlgn="base" hangingPunct="0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29448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020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8592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16413" indent="-493713" algn="l" rtl="0" fontAlgn="base">
        <a:spcBef>
          <a:spcPts val="3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39713"/>
            <a:ext cx="10464800" cy="24653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2705100"/>
            <a:ext cx="10464800" cy="58404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87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319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76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209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65400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226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798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370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94200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971800"/>
            <a:ext cx="10464800" cy="3810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270000"/>
            <a:ext cx="10464800" cy="7213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</p:sldLayoutIdLst>
  <p:transition/>
  <p:txStyles>
    <p:titleStyle>
      <a:lvl1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787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2319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676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1209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565400" indent="-571500" algn="l" rtl="0" eaLnBrk="0" fontAlgn="base" hangingPunct="0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0226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4798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39370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394200" indent="-571500" algn="l" rtl="0" fontAlgn="base">
        <a:spcBef>
          <a:spcPts val="48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08" r:id="rId3"/>
    <p:sldLayoutId id="2147483709" r:id="rId4"/>
    <p:sldLayoutId id="2147483710" r:id="rId5"/>
    <p:sldLayoutId id="2147483711" r:id="rId6"/>
    <p:sldLayoutId id="2147483712" r:id="rId7"/>
    <p:sldLayoutId id="2147483713" r:id="rId8"/>
    <p:sldLayoutId id="2147483714" r:id="rId9"/>
    <p:sldLayoutId id="2147483715" r:id="rId10"/>
    <p:sldLayoutId id="2147483716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366000"/>
            <a:ext cx="10464800" cy="1701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39688"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968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540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4112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68488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787900"/>
            <a:ext cx="5867400" cy="4965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0"/>
            <a:ext cx="5867400" cy="4711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4787900"/>
            <a:ext cx="5867400" cy="4965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text styles</a:t>
            </a:r>
          </a:p>
          <a:p>
            <a:pPr lvl="1"/>
            <a:r>
              <a:rPr lang="en-US" altLang="pt-BR" smtClean="0">
                <a:sym typeface="Gill Sans" charset="0"/>
              </a:rPr>
              <a:t>Second level</a:t>
            </a:r>
          </a:p>
          <a:p>
            <a:pPr lvl="2"/>
            <a:r>
              <a:rPr lang="en-US" altLang="pt-BR" smtClean="0">
                <a:sym typeface="Gill Sans" charset="0"/>
              </a:rPr>
              <a:t>Third level</a:t>
            </a:r>
          </a:p>
          <a:p>
            <a:pPr lvl="3"/>
            <a:r>
              <a:rPr lang="en-US" altLang="pt-BR" smtClean="0">
                <a:sym typeface="Gill Sans" charset="0"/>
              </a:rPr>
              <a:t>Fourth level</a:t>
            </a:r>
          </a:p>
          <a:p>
            <a:pPr lvl="4"/>
            <a:r>
              <a:rPr lang="en-US" altLang="pt-BR" smtClean="0">
                <a:sym typeface="Gill Sans" charset="0"/>
              </a:rPr>
              <a:t>Fifth level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0"/>
            <a:ext cx="5867400" cy="4711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70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4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2438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>
                <a:sym typeface="Gill Sans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ransition/>
  <p:txStyles>
    <p:titleStyle>
      <a:lvl1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ヒラギノ角ゴ ProN W3" charset="0"/>
          <a:cs typeface="ヒラギノ角ゴ ProN W3" charset="0"/>
          <a:sym typeface="Gill Sans" charset="0"/>
        </a:defRPr>
      </a:lvl9pPr>
    </p:titleStyle>
    <p:bodyStyle>
      <a:lvl1pPr marL="928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73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817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621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706688" indent="-571500" algn="l" rtl="0" eaLnBrk="0" fontAlgn="base" hangingPunct="0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638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6210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782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535488" indent="-571500" algn="l" rtl="0" fontAlgn="base">
        <a:spcBef>
          <a:spcPts val="2400"/>
        </a:spcBef>
        <a:spcAft>
          <a:spcPct val="0"/>
        </a:spcAft>
        <a:buClr>
          <a:srgbClr val="000000"/>
        </a:buClr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868688"/>
            <a:ext cx="10464800" cy="1798638"/>
          </a:xfrm>
        </p:spPr>
        <p:txBody>
          <a:bodyPr/>
          <a:lstStyle/>
          <a:p>
            <a:pPr eaLnBrk="1" hangingPunct="1"/>
            <a:r>
              <a:rPr lang="en-US" altLang="pt-BR" sz="6600" b="1" dirty="0" smtClean="0">
                <a:solidFill>
                  <a:srgbClr val="007E96"/>
                </a:solidFill>
                <a:latin typeface="Impact" panose="020B0806030902050204" pitchFamily="34" charset="0"/>
              </a:rPr>
              <a:t>TÍTULO DO TRABALHO</a:t>
            </a:r>
          </a:p>
          <a:p>
            <a:pPr eaLnBrk="1" hangingPunct="1"/>
            <a:endParaRPr lang="en-US" altLang="pt-BR" sz="6600" b="1" dirty="0" smtClean="0">
              <a:solidFill>
                <a:srgbClr val="007E96"/>
              </a:solidFill>
              <a:latin typeface="Impact" panose="020B0806030902050204" pitchFamily="34" charset="0"/>
              <a:ea typeface="ヒラギノ角ゴ ProN W6" charset="0"/>
              <a:cs typeface="ヒラギノ角ゴ ProN W6" charset="0"/>
            </a:endParaRPr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270000" y="6553200"/>
            <a:ext cx="10477500" cy="1778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0" bIns="0" anchor="b"/>
          <a:lstStyle/>
          <a:p>
            <a:pPr eaLnBrk="1" hangingPunct="1"/>
            <a:r>
              <a:rPr lang="en-US" altLang="pt-BR" sz="2400" dirty="0">
                <a:solidFill>
                  <a:srgbClr val="4D4D4D"/>
                </a:solidFill>
                <a:latin typeface="Calibri" panose="020F0502020204030204" pitchFamily="34" charset="0"/>
                <a:ea typeface="Gill Sans" charset="0"/>
                <a:cs typeface="Calibri" panose="020F0502020204030204" pitchFamily="34" charset="0"/>
              </a:rPr>
              <a:t>AUTOR</a:t>
            </a:r>
            <a:r>
              <a:rPr lang="en-US" altLang="pt-BR" sz="2400" dirty="0" smtClean="0">
                <a:solidFill>
                  <a:srgbClr val="4D4D4D"/>
                </a:solidFill>
                <a:latin typeface="Calibri" panose="020F0502020204030204" pitchFamily="34" charset="0"/>
                <a:ea typeface="Gill Sans" charset="0"/>
                <a:cs typeface="Calibri" panose="020F0502020204030204" pitchFamily="34" charset="0"/>
              </a:rPr>
              <a:t>:  </a:t>
            </a:r>
            <a:endParaRPr lang="en-US" altLang="pt-BR" sz="2400" dirty="0">
              <a:solidFill>
                <a:srgbClr val="4D4D4D"/>
              </a:solidFill>
              <a:latin typeface="Calibri" panose="020F0502020204030204" pitchFamily="34" charset="0"/>
              <a:ea typeface="Gill Sans" charset="0"/>
              <a:cs typeface="Calibri" panose="020F0502020204030204" pitchFamily="34" charset="0"/>
            </a:endParaRPr>
          </a:p>
          <a:p>
            <a:pPr eaLnBrk="1" hangingPunct="1"/>
            <a:endParaRPr lang="en-US" altLang="pt-BR" sz="2400" dirty="0">
              <a:solidFill>
                <a:srgbClr val="4D4D4D"/>
              </a:solidFill>
              <a:latin typeface="Calibri" panose="020F0502020204030204" pitchFamily="34" charset="0"/>
              <a:ea typeface="Gill Sans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pt-BR" sz="2400" dirty="0">
                <a:solidFill>
                  <a:srgbClr val="4D4D4D"/>
                </a:solidFill>
                <a:latin typeface="Calibri" panose="020F0502020204030204" pitchFamily="34" charset="0"/>
                <a:ea typeface="Gill Sans" charset="0"/>
                <a:cs typeface="Calibri" panose="020F0502020204030204" pitchFamily="34" charset="0"/>
              </a:rPr>
              <a:t>COLABORADORES:</a:t>
            </a:r>
          </a:p>
          <a:p>
            <a:pPr eaLnBrk="1" hangingPunct="1"/>
            <a:endParaRPr lang="en-US" altLang="pt-BR" sz="2400" dirty="0">
              <a:solidFill>
                <a:srgbClr val="4D4D4D"/>
              </a:solidFill>
              <a:latin typeface="Calibri" panose="020F0502020204030204" pitchFamily="34" charset="0"/>
              <a:ea typeface="Gill Sans" charset="0"/>
              <a:cs typeface="Calibri" panose="020F0502020204030204" pitchFamily="34" charset="0"/>
            </a:endParaRPr>
          </a:p>
          <a:p>
            <a:pPr eaLnBrk="1" hangingPunct="1"/>
            <a:r>
              <a:rPr lang="en-US" altLang="pt-BR" sz="2400" dirty="0">
                <a:solidFill>
                  <a:srgbClr val="4D4D4D"/>
                </a:solidFill>
                <a:latin typeface="Calibri" panose="020F0502020204030204" pitchFamily="34" charset="0"/>
                <a:ea typeface="Gill Sans" charset="0"/>
                <a:cs typeface="Calibri" panose="020F0502020204030204" pitchFamily="34" charset="0"/>
              </a:rPr>
              <a:t>ORIENTADOR: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3201" y="560625"/>
            <a:ext cx="10058397" cy="1274523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844352"/>
            <a:ext cx="10464800" cy="1081087"/>
          </a:xfrm>
        </p:spPr>
        <p:txBody>
          <a:bodyPr/>
          <a:lstStyle/>
          <a:p>
            <a:pPr algn="l" eaLnBrk="1" hangingPunct="1"/>
            <a:r>
              <a:rPr lang="en-US" altLang="pt-BR" sz="6400" dirty="0" err="1" smtClean="0">
                <a:solidFill>
                  <a:srgbClr val="007E96"/>
                </a:solidFill>
                <a:latin typeface="Impact" panose="020B0806030902050204" pitchFamily="34" charset="0"/>
              </a:rPr>
              <a:t>Introdução</a:t>
            </a:r>
            <a:endParaRPr lang="en-US" altLang="pt-BR" sz="6400" dirty="0" smtClean="0">
              <a:solidFill>
                <a:srgbClr val="007E96"/>
              </a:solidFill>
              <a:latin typeface="Impact" panose="020B080603090205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148608"/>
            <a:ext cx="10464800" cy="792088"/>
          </a:xfrm>
        </p:spPr>
        <p:txBody>
          <a:bodyPr/>
          <a:lstStyle/>
          <a:p>
            <a:pPr marL="774700" indent="-457200" eaLnBrk="1" hangingPunct="1">
              <a:buClr>
                <a:srgbClr val="007E96"/>
              </a:buClr>
              <a:buSzPct val="100000"/>
              <a:buFont typeface="Wingdings" panose="05000000000000000000" pitchFamily="2" charset="2"/>
              <a:buChar char="§"/>
            </a:pPr>
            <a:endParaRPr lang="pt-BR" altLang="pt-BR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640" y="8574022"/>
            <a:ext cx="4264159" cy="1179578"/>
          </a:xfrm>
          <a:prstGeom prst="rect">
            <a:avLst/>
          </a:prstGeom>
        </p:spPr>
      </p:pic>
      <p:cxnSp>
        <p:nvCxnSpPr>
          <p:cNvPr id="4" name="Conector reto 3"/>
          <p:cNvCxnSpPr/>
          <p:nvPr/>
        </p:nvCxnSpPr>
        <p:spPr bwMode="auto">
          <a:xfrm>
            <a:off x="0" y="2140496"/>
            <a:ext cx="11975008" cy="0"/>
          </a:xfrm>
          <a:prstGeom prst="line">
            <a:avLst/>
          </a:prstGeom>
          <a:blipFill dpi="0" rotWithShape="0">
            <a:blip r:embed="rId3"/>
            <a:srcRect/>
            <a:tile tx="0" ty="0" sx="100000" sy="100000" flip="none" algn="tl"/>
          </a:blipFill>
          <a:ln w="25400" cap="flat" cmpd="sng" algn="ctr">
            <a:solidFill>
              <a:srgbClr val="FFC87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844352"/>
            <a:ext cx="10464800" cy="1081087"/>
          </a:xfrm>
        </p:spPr>
        <p:txBody>
          <a:bodyPr/>
          <a:lstStyle/>
          <a:p>
            <a:pPr algn="l" eaLnBrk="1" hangingPunct="1"/>
            <a:r>
              <a:rPr lang="en-US" altLang="pt-BR" sz="6400" dirty="0" err="1" smtClean="0">
                <a:solidFill>
                  <a:srgbClr val="007E96"/>
                </a:solidFill>
                <a:latin typeface="Impact" panose="020B0806030902050204" pitchFamily="34" charset="0"/>
              </a:rPr>
              <a:t>Objetivos</a:t>
            </a:r>
            <a:endParaRPr lang="en-US" altLang="pt-BR" sz="6400" dirty="0" smtClean="0">
              <a:solidFill>
                <a:srgbClr val="007E96"/>
              </a:solidFill>
              <a:latin typeface="Impact" panose="020B080603090205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148608"/>
            <a:ext cx="10464800" cy="792088"/>
          </a:xfrm>
        </p:spPr>
        <p:txBody>
          <a:bodyPr/>
          <a:lstStyle/>
          <a:p>
            <a:pPr marL="774700" indent="-457200" eaLnBrk="1" hangingPunct="1">
              <a:buClr>
                <a:srgbClr val="007E96"/>
              </a:buClr>
              <a:buSzPct val="100000"/>
              <a:buFont typeface="Wingdings" panose="05000000000000000000" pitchFamily="2" charset="2"/>
              <a:buChar char="§"/>
            </a:pPr>
            <a:endParaRPr lang="pt-BR" altLang="pt-BR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Conector reto 3"/>
          <p:cNvCxnSpPr/>
          <p:nvPr/>
        </p:nvCxnSpPr>
        <p:spPr bwMode="auto">
          <a:xfrm>
            <a:off x="0" y="2140496"/>
            <a:ext cx="11975008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FFC87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640" y="8574022"/>
            <a:ext cx="4264159" cy="117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71661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844352"/>
            <a:ext cx="10464800" cy="1081087"/>
          </a:xfrm>
        </p:spPr>
        <p:txBody>
          <a:bodyPr/>
          <a:lstStyle/>
          <a:p>
            <a:pPr algn="l" eaLnBrk="1" hangingPunct="1"/>
            <a:r>
              <a:rPr lang="en-US" altLang="pt-BR" sz="6400" dirty="0" err="1" smtClean="0">
                <a:solidFill>
                  <a:srgbClr val="007E96"/>
                </a:solidFill>
                <a:latin typeface="Impact" panose="020B0806030902050204" pitchFamily="34" charset="0"/>
              </a:rPr>
              <a:t>Metodologia</a:t>
            </a:r>
            <a:endParaRPr lang="en-US" altLang="pt-BR" sz="6400" dirty="0" smtClean="0">
              <a:solidFill>
                <a:srgbClr val="007E96"/>
              </a:solidFill>
              <a:latin typeface="Impact" panose="020B080603090205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148608"/>
            <a:ext cx="10464800" cy="792088"/>
          </a:xfrm>
        </p:spPr>
        <p:txBody>
          <a:bodyPr/>
          <a:lstStyle/>
          <a:p>
            <a:pPr marL="774700" indent="-457200" eaLnBrk="1" hangingPunct="1">
              <a:buClr>
                <a:srgbClr val="007E96"/>
              </a:buClr>
              <a:buSzPct val="100000"/>
              <a:buFont typeface="Wingdings" panose="05000000000000000000" pitchFamily="2" charset="2"/>
              <a:buChar char="§"/>
            </a:pPr>
            <a:endParaRPr lang="pt-BR" altLang="pt-BR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Conector reto 3"/>
          <p:cNvCxnSpPr/>
          <p:nvPr/>
        </p:nvCxnSpPr>
        <p:spPr bwMode="auto">
          <a:xfrm>
            <a:off x="0" y="2140496"/>
            <a:ext cx="11975008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FFC87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640" y="8574022"/>
            <a:ext cx="4264159" cy="117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9172457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844352"/>
            <a:ext cx="10464800" cy="1081087"/>
          </a:xfrm>
        </p:spPr>
        <p:txBody>
          <a:bodyPr/>
          <a:lstStyle/>
          <a:p>
            <a:pPr algn="l" eaLnBrk="1" hangingPunct="1"/>
            <a:r>
              <a:rPr lang="en-US" altLang="pt-BR" sz="6400" dirty="0" err="1" smtClean="0">
                <a:solidFill>
                  <a:srgbClr val="007E96"/>
                </a:solidFill>
                <a:latin typeface="Impact" panose="020B0806030902050204" pitchFamily="34" charset="0"/>
              </a:rPr>
              <a:t>Resultados</a:t>
            </a:r>
            <a:endParaRPr lang="en-US" altLang="pt-BR" sz="6400" dirty="0" smtClean="0">
              <a:solidFill>
                <a:srgbClr val="007E96"/>
              </a:solidFill>
              <a:latin typeface="Impact" panose="020B080603090205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148608"/>
            <a:ext cx="10464800" cy="792088"/>
          </a:xfrm>
        </p:spPr>
        <p:txBody>
          <a:bodyPr/>
          <a:lstStyle/>
          <a:p>
            <a:pPr marL="774700" indent="-457200" eaLnBrk="1" hangingPunct="1">
              <a:buClr>
                <a:srgbClr val="007E96"/>
              </a:buClr>
              <a:buSzPct val="100000"/>
              <a:buFont typeface="Wingdings" panose="05000000000000000000" pitchFamily="2" charset="2"/>
              <a:buChar char="§"/>
            </a:pPr>
            <a:endParaRPr lang="pt-BR" altLang="pt-BR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Conector reto 3"/>
          <p:cNvCxnSpPr/>
          <p:nvPr/>
        </p:nvCxnSpPr>
        <p:spPr bwMode="auto">
          <a:xfrm>
            <a:off x="0" y="2140496"/>
            <a:ext cx="11975008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FFC87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640" y="8574022"/>
            <a:ext cx="4264159" cy="117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89387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844352"/>
            <a:ext cx="10464800" cy="1081087"/>
          </a:xfrm>
        </p:spPr>
        <p:txBody>
          <a:bodyPr/>
          <a:lstStyle/>
          <a:p>
            <a:pPr algn="l" eaLnBrk="1" hangingPunct="1"/>
            <a:r>
              <a:rPr lang="en-US" altLang="pt-BR" sz="6400" dirty="0" err="1" smtClean="0">
                <a:solidFill>
                  <a:srgbClr val="007E96"/>
                </a:solidFill>
                <a:latin typeface="Impact" panose="020B0806030902050204" pitchFamily="34" charset="0"/>
              </a:rPr>
              <a:t>Conclusão</a:t>
            </a:r>
            <a:endParaRPr lang="en-US" altLang="pt-BR" sz="6400" dirty="0" smtClean="0">
              <a:solidFill>
                <a:srgbClr val="007E96"/>
              </a:solidFill>
              <a:latin typeface="Impact" panose="020B0806030902050204" pitchFamily="34" charset="0"/>
            </a:endParaRPr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3148608"/>
            <a:ext cx="10464800" cy="792088"/>
          </a:xfrm>
        </p:spPr>
        <p:txBody>
          <a:bodyPr/>
          <a:lstStyle/>
          <a:p>
            <a:pPr marL="774700" indent="-457200" eaLnBrk="1" hangingPunct="1">
              <a:buClr>
                <a:srgbClr val="007E96"/>
              </a:buClr>
              <a:buSzPct val="100000"/>
              <a:buFont typeface="Wingdings" panose="05000000000000000000" pitchFamily="2" charset="2"/>
              <a:buChar char="§"/>
            </a:pPr>
            <a:endParaRPr lang="pt-BR" altLang="pt-BR" sz="32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Conector reto 3"/>
          <p:cNvCxnSpPr/>
          <p:nvPr/>
        </p:nvCxnSpPr>
        <p:spPr bwMode="auto">
          <a:xfrm>
            <a:off x="0" y="2140496"/>
            <a:ext cx="11975008" cy="0"/>
          </a:xfrm>
          <a:prstGeom prst="line">
            <a:avLst/>
          </a:prstGeom>
          <a:blipFill dpi="0" rotWithShape="0">
            <a:blip r:embed="rId2"/>
            <a:srcRect/>
            <a:tile tx="0" ty="0" sx="100000" sy="100000" flip="none" algn="tl"/>
          </a:blipFill>
          <a:ln w="25400" cap="flat" cmpd="sng" algn="ctr">
            <a:solidFill>
              <a:srgbClr val="FFC87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pic>
        <p:nvPicPr>
          <p:cNvPr id="6" name="Imagem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0640" y="8574022"/>
            <a:ext cx="4264159" cy="1179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6291106"/>
      </p:ext>
    </p:extLst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Título e Subtítulo">
  <a:themeElements>
    <a:clrScheme name="Título e Subtítul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e Subtítul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e Subtítul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Em branco">
  <a:themeElements>
    <a:clrScheme name="Em bran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m branc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Em bran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ítulo e Marcadores - Esquerda">
  <a:themeElements>
    <a:clrScheme name="Título e Marcadores - Esquerd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e Marcadores - Esquerda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e Marcadores - Esquerd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Título e Marcadores - 2 Colunas">
  <a:themeElements>
    <a:clrScheme name="Título e Marcadores - 2 Coluna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e Marcadores - 2 Coluna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e Marcadores - 2 Coluna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Título e Marcadores - Direita">
  <a:themeElements>
    <a:clrScheme name="Título e Marcadores - Direit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e Marcadores - Direita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e Marcadores - Direit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Título, Marcadores e Foto">
  <a:themeElements>
    <a:clrScheme name="Título, Marcadores e F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, Marcadores e Fot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, Marcadores e F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ítulo e Marcadores">
  <a:themeElements>
    <a:clrScheme name="Título e Marcador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e Marcadore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e Marcador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ítulo - Centro">
  <a:themeElements>
    <a:clrScheme name="Título - Centr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- Centro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- Centr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Marcadores">
  <a:themeElements>
    <a:clrScheme name="Marcador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arcadores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Marcador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Foto - Horizontal">
  <a:themeElements>
    <a:clrScheme name="F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- Horizont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F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Foto - Reflexo Horizontal">
  <a:themeElements>
    <a:clrScheme name="Foto - Reflexo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- Reflexo Horizont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Foto - Reflexo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Foto - Vertical">
  <a:themeElements>
    <a:clrScheme name="F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- Vertic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F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Foto - Reflexo Vertical">
  <a:themeElements>
    <a:clrScheme name="Foto - Reflexo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Foto - Reflexo Vertical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Foto - Reflexo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ítulo - Acima">
  <a:themeElements>
    <a:clrScheme name="Título - Acim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ítulo - Acima">
      <a:majorFont>
        <a:latin typeface="Gill Sans"/>
        <a:ea typeface="ヒラギノ角ゴ ProN W3"/>
        <a:cs typeface="ヒラギノ角ゴ ProN W3"/>
      </a:majorFont>
      <a:minorFont>
        <a:latin typeface="Gill Sans"/>
        <a:ea typeface="ヒラギノ角ゴ ProN W3"/>
        <a:cs typeface="ヒラギノ角ゴ ProN W3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blipFill dpi="0" rotWithShape="0">
          <a:blip xmlns:r="http://schemas.openxmlformats.org/officeDocument/2006/relationships" r:embed="rId1"/>
          <a:srcRect/>
          <a:tile tx="0" ty="0" sx="100000" sy="100000" flip="none" algn="tl"/>
        </a:blip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ítulo - Aci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Pages>0</Pages>
  <Words>14</Words>
  <Characters>0</Characters>
  <Application>Microsoft Office PowerPoint</Application>
  <PresentationFormat>Personalizar</PresentationFormat>
  <Lines>0</Lines>
  <Paragraphs>11</Paragraphs>
  <Slides>6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14</vt:i4>
      </vt:variant>
      <vt:variant>
        <vt:lpstr>Títulos de slides</vt:lpstr>
      </vt:variant>
      <vt:variant>
        <vt:i4>6</vt:i4>
      </vt:variant>
    </vt:vector>
  </HeadingPairs>
  <TitlesOfParts>
    <vt:vector size="26" baseType="lpstr">
      <vt:lpstr>Calibri</vt:lpstr>
      <vt:lpstr>Gill Sans</vt:lpstr>
      <vt:lpstr>Impact</vt:lpstr>
      <vt:lpstr>Wingdings</vt:lpstr>
      <vt:lpstr>ヒラギノ角ゴ ProN W3</vt:lpstr>
      <vt:lpstr>ヒラギノ角ゴ ProN W6</vt:lpstr>
      <vt:lpstr>Título e Subtítulo</vt:lpstr>
      <vt:lpstr>Título e Marcadores</vt:lpstr>
      <vt:lpstr>Título - Centro</vt:lpstr>
      <vt:lpstr>Marcadores</vt:lpstr>
      <vt:lpstr>Foto - Horizontal</vt:lpstr>
      <vt:lpstr>Foto - Reflexo Horizontal</vt:lpstr>
      <vt:lpstr>Foto - Vertical</vt:lpstr>
      <vt:lpstr>Foto - Reflexo Vertical</vt:lpstr>
      <vt:lpstr>Título - Acima</vt:lpstr>
      <vt:lpstr>Em branco</vt:lpstr>
      <vt:lpstr>Título e Marcadores - Esquerda</vt:lpstr>
      <vt:lpstr>Título e Marcadores - 2 Colunas</vt:lpstr>
      <vt:lpstr>Título e Marcadores - Direita</vt:lpstr>
      <vt:lpstr>Título, Marcadores e Foto</vt:lpstr>
      <vt:lpstr>Apresentação do PowerPoint</vt:lpstr>
      <vt:lpstr>Introdução</vt:lpstr>
      <vt:lpstr>Objetivos</vt:lpstr>
      <vt:lpstr>Metodologia</vt:lpstr>
      <vt:lpstr>Resultados</vt:lpstr>
      <vt:lpstr>Conclusão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22o. Simpósio Internacional de Iniciação Científica e Tecnológica da USP Fase 1  Faculdade de Odontologia da USP</dc:title>
  <dc:creator>Marília Buzalaf</dc:creator>
  <cp:lastModifiedBy>Edna Aparecida Zaupa Nebo</cp:lastModifiedBy>
  <cp:revision>24</cp:revision>
  <dcterms:modified xsi:type="dcterms:W3CDTF">2022-07-21T17:19:22Z</dcterms:modified>
</cp:coreProperties>
</file>